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B6C5-9BA9-48CF-A96E-AA23D7317301}" type="datetimeFigureOut">
              <a:rPr lang="es-MX" smtClean="0"/>
              <a:t>17/08/2018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E96A-E14B-42E5-889F-9797E317D7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139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B6C5-9BA9-48CF-A96E-AA23D7317301}" type="datetimeFigureOut">
              <a:rPr lang="es-MX" smtClean="0"/>
              <a:t>17/08/2018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E96A-E14B-42E5-889F-9797E317D7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46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B6C5-9BA9-48CF-A96E-AA23D7317301}" type="datetimeFigureOut">
              <a:rPr lang="es-MX" smtClean="0"/>
              <a:t>17/08/2018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E96A-E14B-42E5-889F-9797E317D7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529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B6C5-9BA9-48CF-A96E-AA23D7317301}" type="datetimeFigureOut">
              <a:rPr lang="es-MX" smtClean="0"/>
              <a:t>17/08/2018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E96A-E14B-42E5-889F-9797E317D7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26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B6C5-9BA9-48CF-A96E-AA23D7317301}" type="datetimeFigureOut">
              <a:rPr lang="es-MX" smtClean="0"/>
              <a:t>17/08/2018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E96A-E14B-42E5-889F-9797E317D7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114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B6C5-9BA9-48CF-A96E-AA23D7317301}" type="datetimeFigureOut">
              <a:rPr lang="es-MX" smtClean="0"/>
              <a:t>17/08/2018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E96A-E14B-42E5-889F-9797E317D7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103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B6C5-9BA9-48CF-A96E-AA23D7317301}" type="datetimeFigureOut">
              <a:rPr lang="es-MX" smtClean="0"/>
              <a:t>17/08/2018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E96A-E14B-42E5-889F-9797E317D7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083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B6C5-9BA9-48CF-A96E-AA23D7317301}" type="datetimeFigureOut">
              <a:rPr lang="es-MX" smtClean="0"/>
              <a:t>17/08/2018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E96A-E14B-42E5-889F-9797E317D7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574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B6C5-9BA9-48CF-A96E-AA23D7317301}" type="datetimeFigureOut">
              <a:rPr lang="es-MX" smtClean="0"/>
              <a:t>17/08/2018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E96A-E14B-42E5-889F-9797E317D7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977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B6C5-9BA9-48CF-A96E-AA23D7317301}" type="datetimeFigureOut">
              <a:rPr lang="es-MX" smtClean="0"/>
              <a:t>17/08/2018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E96A-E14B-42E5-889F-9797E317D7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57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B6C5-9BA9-48CF-A96E-AA23D7317301}" type="datetimeFigureOut">
              <a:rPr lang="es-MX" smtClean="0"/>
              <a:t>17/08/2018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E96A-E14B-42E5-889F-9797E317D7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901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0B6C5-9BA9-48CF-A96E-AA23D7317301}" type="datetimeFigureOut">
              <a:rPr lang="es-MX" smtClean="0"/>
              <a:t>17/08/2018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7E96A-E14B-42E5-889F-9797E317D7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363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smtClean="0"/>
              <a:t>PRUEBA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04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70A3F12197F3043BDA4F687651B8470" ma:contentTypeVersion="0" ma:contentTypeDescription="Crear nuevo documento." ma:contentTypeScope="" ma:versionID="4e5ac93c9b9ce2f97737fe784983ccc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b4afbcb2487568e4ac3f442618639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B8DCB0-34E6-40A2-9B13-2C79DF239AF6}"/>
</file>

<file path=customXml/itemProps2.xml><?xml version="1.0" encoding="utf-8"?>
<ds:datastoreItem xmlns:ds="http://schemas.openxmlformats.org/officeDocument/2006/customXml" ds:itemID="{FAAF01CB-D4A4-4610-AFC5-951C95EF3594}"/>
</file>

<file path=customXml/itemProps3.xml><?xml version="1.0" encoding="utf-8"?>
<ds:datastoreItem xmlns:ds="http://schemas.openxmlformats.org/officeDocument/2006/customXml" ds:itemID="{D62DDBB7-E727-4152-B30F-6C140412C0F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Direc. Div. De Sistemas 47</dc:creator>
  <cp:lastModifiedBy>Direc. Div. De Sistemas 47</cp:lastModifiedBy>
  <cp:revision>1</cp:revision>
  <dcterms:created xsi:type="dcterms:W3CDTF">2018-08-17T16:32:31Z</dcterms:created>
  <dcterms:modified xsi:type="dcterms:W3CDTF">2018-08-17T16:32:53Z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0x010100A70A3F12197F3043BDA4F687651B8470</vt:lpwstr>
  </property>
</Properties>
</file>